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58" r:id="rId1"/>
    <p:sldMasterId id="2147483799" r:id="rId2"/>
    <p:sldMasterId id="2147483839" r:id="rId3"/>
  </p:sldMasterIdLst>
  <p:notesMasterIdLst>
    <p:notesMasterId r:id="rId17"/>
  </p:notesMasterIdLst>
  <p:handoutMasterIdLst>
    <p:handoutMasterId r:id="rId18"/>
  </p:handoutMasterIdLst>
  <p:sldIdLst>
    <p:sldId id="323" r:id="rId4"/>
    <p:sldId id="334" r:id="rId5"/>
    <p:sldId id="262" r:id="rId6"/>
    <p:sldId id="326" r:id="rId7"/>
    <p:sldId id="327" r:id="rId8"/>
    <p:sldId id="335" r:id="rId9"/>
    <p:sldId id="321" r:id="rId10"/>
    <p:sldId id="328" r:id="rId11"/>
    <p:sldId id="329" r:id="rId12"/>
    <p:sldId id="332" r:id="rId13"/>
    <p:sldId id="264" r:id="rId14"/>
    <p:sldId id="333" r:id="rId15"/>
    <p:sldId id="330" r:id="rId16"/>
  </p:sldIdLst>
  <p:sldSz cx="9144000" cy="6858000" type="screen4x3"/>
  <p:notesSz cx="6888163" cy="10018713"/>
  <p:custDataLst>
    <p:tags r:id="rId1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59595FC-4D80-4C42-847B-EB25C3190187}">
          <p14:sldIdLst>
            <p14:sldId id="323"/>
            <p14:sldId id="334"/>
            <p14:sldId id="262"/>
            <p14:sldId id="326"/>
            <p14:sldId id="327"/>
            <p14:sldId id="335"/>
            <p14:sldId id="321"/>
            <p14:sldId id="328"/>
            <p14:sldId id="329"/>
            <p14:sldId id="332"/>
            <p14:sldId id="264"/>
            <p14:sldId id="333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E0"/>
    <a:srgbClr val="DED5CB"/>
    <a:srgbClr val="CDDEF3"/>
    <a:srgbClr val="D2E4BE"/>
    <a:srgbClr val="BCB5B2"/>
    <a:srgbClr val="CDE7EE"/>
    <a:srgbClr val="ECE38A"/>
    <a:srgbClr val="C6C7C9"/>
    <a:srgbClr val="BAD9C1"/>
    <a:srgbClr val="E9D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80713" autoAdjust="0"/>
  </p:normalViewPr>
  <p:slideViewPr>
    <p:cSldViewPr showGuides="1">
      <p:cViewPr varScale="1">
        <p:scale>
          <a:sx n="69" d="100"/>
          <a:sy n="69" d="100"/>
        </p:scale>
        <p:origin x="2045" y="5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90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AAFF2D2-2C58-4EE3-9CD4-3FB54EA5B00D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89BE38-A799-4993-A8C4-E0FE3F379F6A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3" y="157237"/>
            <a:ext cx="1269793" cy="4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5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0913D85-34BC-4FA7-A491-B95498CAAD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2437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848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026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C51517-F31C-480A-A06A-77B48EA59ADA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32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447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16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69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69963" y="1362075"/>
            <a:ext cx="4900612" cy="36766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3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7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A9FB44-0CBF-460A-9F4E-481BB49B5E77}" type="datetime2">
              <a:rPr lang="da-DK" smtClean="0"/>
              <a:t>31. oktober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909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085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95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5BC9C6-0502-4419-B6A0-3CC3AB00D8F5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628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noProof="0"/>
              <a:t>Klik for at redigere i master</a:t>
            </a:r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986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984312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41030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22225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815418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031594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</p:spTree>
    <p:extLst>
      <p:ext uri="{BB962C8B-B14F-4D97-AF65-F5344CB8AC3E}">
        <p14:creationId xmlns:p14="http://schemas.microsoft.com/office/powerpoint/2010/main" val="395128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628775"/>
            <a:ext cx="79041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6457950" y="6052207"/>
            <a:ext cx="2057400" cy="365125"/>
          </a:xfrm>
        </p:spPr>
        <p:txBody>
          <a:bodyPr/>
          <a:lstStyle/>
          <a:p>
            <a:fld id="{04DF78B3-1C12-4A47-80CA-67186B8CE96F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4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47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6813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AD0FCF-993A-4ADF-8DEE-A8F058A4CF9E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890514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611187" y="3357563"/>
            <a:ext cx="3815999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4716000" y="3357563"/>
            <a:ext cx="3816000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C560D4-58CF-4E5B-A386-2DCDFE146FB3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5" name="Tekstfelt 14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55630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945072"/>
            <a:ext cx="4320853" cy="49318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8BEC87-A87B-41D3-8F5E-5E4070942C98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63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CD0AD-1B7A-4189-8B34-CB9A9277C793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211638" y="945071"/>
            <a:ext cx="4321175" cy="493185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145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394875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629074" y="3357563"/>
            <a:ext cx="7904165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172095-18DC-42C5-AA36-8292E107C47B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en-GB" dirty="0">
              <a:solidFill>
                <a:srgbClr val="AF292E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797777"/>
              </a:solidFill>
            </a:endParaRP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3786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8649" y="3357563"/>
            <a:ext cx="7904164" cy="251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409FF2-DE83-41B4-B4C0-6D1E125E0EB4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en-GB" dirty="0">
              <a:solidFill>
                <a:srgbClr val="AF292E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797777"/>
              </a:solidFill>
            </a:endParaRP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86368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noProof="1">
                <a:solidFill>
                  <a:prstClr val="black"/>
                </a:solidFill>
              </a:rPr>
              <a:t>For at indsætte et billede</a:t>
            </a:r>
            <a:r>
              <a:rPr lang="en-GB" sz="1000" noProof="1">
                <a:solidFill>
                  <a:prstClr val="black"/>
                </a:solidFill>
              </a:rPr>
              <a:t>:</a:t>
            </a:r>
          </a:p>
          <a:p>
            <a:endParaRPr lang="en-GB" sz="1000" noProof="1">
              <a:solidFill>
                <a:prstClr val="black"/>
              </a:solidFill>
            </a:endParaRPr>
          </a:p>
          <a:p>
            <a:r>
              <a:rPr lang="en-GB" sz="1000" noProof="1">
                <a:solidFill>
                  <a:prstClr val="black"/>
                </a:solidFill>
              </a:rPr>
              <a:t>Brug ikonet i midten til at vælg et billede, læg herefter billedet bagerst, ved at højreklikke i billedet, og vælge ”send bagerst”.</a:t>
            </a:r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7201" y="-13389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5204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77CA-F78C-4502-BD4E-04405F4999AF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en-GB" dirty="0">
              <a:solidFill>
                <a:srgbClr val="AF292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797777"/>
              </a:solidFill>
            </a:endParaRP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kstfelt 7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5338995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9E2-C8B9-467E-B8D1-B8129BAACBB2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en-GB" dirty="0">
              <a:solidFill>
                <a:srgbClr val="AF292E"/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797777"/>
              </a:solidFill>
            </a:endParaRP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kstfelt 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rgbClr val="AF292E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41880447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6871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6427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7574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7294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0009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3575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14090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1094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280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1548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6274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8417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21818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3970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23769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33527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25902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42600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628775"/>
            <a:ext cx="79041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6457950" y="6052207"/>
            <a:ext cx="2057400" cy="365125"/>
          </a:xfrm>
        </p:spPr>
        <p:txBody>
          <a:bodyPr/>
          <a:lstStyle/>
          <a:p>
            <a:fld id="{3FE88818-C8B3-4504-A492-5C32A394371D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714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47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6813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464D4-8D66-454B-9846-1890DBCDDDB2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606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8834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611187" y="3357563"/>
            <a:ext cx="3815999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4716000" y="3357563"/>
            <a:ext cx="3816000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8DDF6C0-2564-45AF-85C6-61B7EB1A37C8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kstfelt 14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52104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945072"/>
            <a:ext cx="4320853" cy="49318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51FC22-A487-415D-B08E-BEE13C1A4A90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016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A860BE-80C0-4DF1-9FF0-02BEB9ABF490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211638" y="945071"/>
            <a:ext cx="4321175" cy="4931854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91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629074" y="3357563"/>
            <a:ext cx="7904165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ED8FD9-D7C2-487F-B7C5-94C1055F0962}" type="datetime2">
              <a:rPr lang="da-DK" smtClean="0"/>
              <a:t>31. oktober 2021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97754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8649" y="3357563"/>
            <a:ext cx="7904164" cy="251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ACA841-FC4D-455A-9C90-4111735E0A02}" type="datetime2">
              <a:rPr lang="da-DK" smtClean="0"/>
              <a:t>31. oktober 2021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88893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noProof="1"/>
              <a:t>For at indsætte</a:t>
            </a:r>
            <a:r>
              <a:rPr lang="en-GB" sz="1000" b="1" baseline="0" noProof="1"/>
              <a:t> et billede</a:t>
            </a:r>
            <a:r>
              <a:rPr lang="en-GB" sz="1000" baseline="0" noProof="1"/>
              <a:t>:</a:t>
            </a:r>
          </a:p>
          <a:p>
            <a:pPr algn="l"/>
            <a:endParaRPr lang="en-GB" sz="1000" baseline="0" noProof="1"/>
          </a:p>
          <a:p>
            <a:pPr algn="l"/>
            <a:r>
              <a:rPr lang="en-GB" sz="1000" baseline="0" noProof="1"/>
              <a:t>Brug ikonet i midten til at vælg et billede, læg herefter billedet bagerst, ved at højreklikke i billedet, og vælge ”send bagerst”.</a:t>
            </a:r>
            <a:endParaRPr lang="en-GB" sz="1000" noProof="1"/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7201" y="-13389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9CE8-A33F-4741-A97E-0D74604B9EE0}" type="datetime2">
              <a:rPr lang="da-DK" smtClean="0"/>
              <a:t>31. oktober 2021</a:t>
            </a:fld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5667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656-EA6A-4C2B-A6E6-ABB5B8F19D35}" type="datetime2">
              <a:rPr lang="da-DK" smtClean="0"/>
              <a:t>31. oktober 2021</a:t>
            </a:fld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749417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859511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963" y="409474"/>
            <a:ext cx="7330788" cy="681390"/>
          </a:xfrm>
        </p:spPr>
        <p:txBody>
          <a:bodyPr tIns="0" anchor="t" anchorCtr="0"/>
          <a:lstStyle>
            <a:lvl1pPr>
              <a:defRPr sz="4000" cap="all" spc="-126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98962" y="1139480"/>
            <a:ext cx="733044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000" b="1" cap="all" spc="-126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3" y="5018936"/>
            <a:ext cx="6103454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1465" y="6283328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2443" y="6280502"/>
            <a:ext cx="488696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0D5A4ABC-EC19-4A2B-896A-2374E74BE88D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963" y="6158174"/>
            <a:ext cx="2120119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44333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963" y="409474"/>
            <a:ext cx="7330442" cy="681390"/>
          </a:xfrm>
        </p:spPr>
        <p:txBody>
          <a:bodyPr tIns="0" anchor="t" anchorCtr="0"/>
          <a:lstStyle>
            <a:lvl1pPr>
              <a:defRPr sz="4000" cap="all" spc="-126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98963" y="1139480"/>
            <a:ext cx="7330097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000" b="1" cap="all" spc="-126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3" y="5018936"/>
            <a:ext cx="6103454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1C5FBE1A-B63C-4313-B731-C31B31417546}" type="datetime2">
              <a:rPr lang="da-DK" smtClean="0"/>
              <a:t>31. oktober 2021</a:t>
            </a:fld>
            <a:endParaRPr lang="x-non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63" y="6158174"/>
            <a:ext cx="2119776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931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963" y="409474"/>
            <a:ext cx="7330787" cy="681390"/>
          </a:xfrm>
        </p:spPr>
        <p:txBody>
          <a:bodyPr tIns="0" anchor="t" anchorCtr="0"/>
          <a:lstStyle>
            <a:lvl1pPr>
              <a:defRPr sz="4000" cap="all" spc="-126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98963" y="1139480"/>
            <a:ext cx="733044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000" b="1" cap="all" spc="-126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3" y="5018936"/>
            <a:ext cx="6103454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21A0833B-8621-44C8-ADA9-403A16C5F052}" type="datetime2">
              <a:rPr lang="da-DK" smtClean="0"/>
              <a:t>31. oktober 2021</a:t>
            </a:fld>
            <a:endParaRPr lang="x-non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63" y="6158174"/>
            <a:ext cx="2119776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193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63" y="452438"/>
            <a:ext cx="5497831" cy="52546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963" y="6158174"/>
            <a:ext cx="91451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pPr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bg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pPr algn="r"/>
            <a:fld id="{D88C0EA9-7C27-4074-BDB2-5C62E96F22D0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3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64" y="452438"/>
            <a:ext cx="3665220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963" y="6158174"/>
            <a:ext cx="91451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pPr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bg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pPr algn="r"/>
            <a:fld id="{ED169F27-217A-445F-A4D2-55FBFD0E2E85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81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3" y="453495"/>
            <a:ext cx="79425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963" y="1633160"/>
            <a:ext cx="7942503" cy="4086866"/>
          </a:xfrm>
        </p:spPr>
        <p:txBody>
          <a:bodyPr/>
          <a:lstStyle>
            <a:lvl1pPr marL="304038" indent="-304038">
              <a:buFont typeface="+mj-lt"/>
              <a:buAutoNum type="arabicPeriod"/>
              <a:defRPr sz="1200" b="1" cap="all" baseline="0">
                <a:solidFill>
                  <a:schemeClr val="bg1"/>
                </a:solidFill>
              </a:defRPr>
            </a:lvl1pPr>
            <a:lvl2pPr marL="526733" indent="-222695">
              <a:defRPr sz="12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963" y="6158174"/>
            <a:ext cx="91451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pPr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bg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pPr algn="r"/>
            <a:fld id="{CAC17D09-72AA-4E09-838D-5100F82754A2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0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3" y="453495"/>
            <a:ext cx="79425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962" y="1644652"/>
            <a:ext cx="7942503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D1DBD3DE-F1A6-4F67-A5C7-3563400F1AD6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09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366522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75053" y="1644651"/>
            <a:ext cx="3666412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ACF6C71F-1B83-4BB5-BB2E-455A83A9DEC9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7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3054350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64183" y="1644651"/>
            <a:ext cx="4277282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639825B7-F7DD-4ADB-A98A-550EB320CC8D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88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427609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5924" y="1644651"/>
            <a:ext cx="3055541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94DA20A2-6E5D-4CA8-B0A7-B0FCFF6D5350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12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3" y="452438"/>
            <a:ext cx="6719571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962" y="1644652"/>
            <a:ext cx="7942503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29405" y="452439"/>
            <a:ext cx="600801" cy="800779"/>
          </a:xfrm>
          <a:noFill/>
          <a:ln>
            <a:noFill/>
          </a:ln>
        </p:spPr>
        <p:txBody>
          <a:bodyPr lIns="32251" tIns="0" anchor="t" anchorCtr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A8419767-5410-4381-9CEE-D28FD8A7826D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60353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671957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29404" y="1644652"/>
            <a:ext cx="613704" cy="817976"/>
          </a:xfrm>
          <a:noFill/>
          <a:ln>
            <a:noFill/>
          </a:ln>
        </p:spPr>
        <p:txBody>
          <a:bodyPr lIns="32251" tIns="0" anchor="t" anchorCtr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CA40EE57-7FA8-4A6A-91B4-04CD4A5D42AF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40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488696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793" y="1644653"/>
            <a:ext cx="2444672" cy="3239941"/>
          </a:xfrm>
          <a:noFill/>
          <a:ln>
            <a:noFill/>
          </a:ln>
        </p:spPr>
        <p:txBody>
          <a:bodyPr lIns="32251" tIns="0" anchor="t" anchorCtr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40727380-1F9F-49F9-AADF-2D2E80448E16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427609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5924" y="1644268"/>
            <a:ext cx="3055541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0A10603B-2ACC-450A-984A-875D290AD705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5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549783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7664" y="1644390"/>
            <a:ext cx="1833802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008"/>
              </a:spcAft>
              <a:buFont typeface="Arial" panose="020B0604020202020204" pitchFamily="34" charset="0"/>
              <a:buChar char="​"/>
              <a:defRPr sz="4000" b="1" cap="all" spc="-126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11680" indent="-211680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8029" indent="-228029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8029" indent="-228029">
              <a:lnSpc>
                <a:spcPct val="100000"/>
              </a:lnSpc>
              <a:buFont typeface="+mj-lt"/>
              <a:buAutoNum type="alphaUcPeriod"/>
              <a:defRPr sz="1300" b="0" cap="none" spc="-42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8029" indent="-228029">
              <a:buClr>
                <a:schemeClr val="tx2"/>
              </a:buClr>
              <a:buFont typeface="+mj-lt"/>
              <a:buAutoNum type="arabicParenR"/>
              <a:defRPr sz="800">
                <a:solidFill>
                  <a:schemeClr val="tx2"/>
                </a:solidFill>
              </a:defRPr>
            </a:lvl8pPr>
            <a:lvl9pPr marL="228029" indent="-228029">
              <a:buClr>
                <a:schemeClr val="tx2"/>
              </a:buClr>
              <a:buFont typeface="+mj-lt"/>
              <a:buAutoNum type="alphaLcParenR"/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7664" y="4991259"/>
            <a:ext cx="1833801" cy="715807"/>
          </a:xfrm>
        </p:spPr>
        <p:txBody>
          <a:bodyPr lIns="0" anchor="b" anchorCtr="0"/>
          <a:lstStyle>
            <a:lvl1pPr marL="192024" indent="-192024">
              <a:lnSpc>
                <a:spcPct val="80000"/>
              </a:lnSpc>
              <a:spcAft>
                <a:spcPts val="1008"/>
              </a:spcAft>
              <a:buFont typeface="+mj-lt"/>
              <a:buAutoNum type="arabicParenR"/>
              <a:defRPr sz="8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485564" y="3537801"/>
            <a:ext cx="1347769" cy="2906915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4039" fontAlgn="base">
                  <a:spcBef>
                    <a:spcPct val="0"/>
                  </a:spcBef>
                  <a:spcAft>
                    <a:spcPts val="1008"/>
                  </a:spcAft>
                  <a:buFont typeface="Arial" panose="020B0604020202020204" pitchFamily="34" charset="0"/>
                  <a:buChar char="​"/>
                </a:pPr>
                <a:endParaRPr lang="en-GB" sz="1200" spc="-42" dirty="0">
                  <a:solidFill>
                    <a:srgbClr val="A8D100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668" indent="-21336" defTabSz="384048" eaLnBrk="0" fontAlgn="base" hangingPunct="0">
                  <a:spcBef>
                    <a:spcPct val="0"/>
                  </a:spcBef>
                  <a:spcAft>
                    <a:spcPts val="504"/>
                  </a:spcAft>
                  <a:buFont typeface="Arial" panose="020B0604020202020204" pitchFamily="34" charset="0"/>
                  <a:buChar char="​"/>
                </a:pP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F406CBA3-C7F4-4DC5-8EC6-53D0AD55B03E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54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3054350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4184" y="1644390"/>
            <a:ext cx="183260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008"/>
              </a:spcAft>
              <a:buFont typeface="Arial" panose="020B0604020202020204" pitchFamily="34" charset="0"/>
              <a:buChar char="​"/>
              <a:defRPr sz="4000" b="1" cap="all" spc="-126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11680" indent="-211680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8029" indent="-228029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8029" indent="-228029">
              <a:lnSpc>
                <a:spcPct val="100000"/>
              </a:lnSpc>
              <a:buFont typeface="+mj-lt"/>
              <a:buAutoNum type="alphaUcPeriod"/>
              <a:defRPr sz="1300" b="0" cap="none" spc="-42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8029" indent="-228029">
              <a:buClr>
                <a:schemeClr val="tx2"/>
              </a:buClr>
              <a:buFont typeface="+mj-lt"/>
              <a:buAutoNum type="arabicParenR"/>
              <a:defRPr sz="800">
                <a:solidFill>
                  <a:schemeClr val="tx2"/>
                </a:solidFill>
              </a:defRPr>
            </a:lvl8pPr>
            <a:lvl9pPr marL="228029" indent="-228029">
              <a:buClr>
                <a:schemeClr val="tx2"/>
              </a:buClr>
              <a:buFont typeface="+mj-lt"/>
              <a:buAutoNum type="alphaLcParenR"/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7664" y="1644390"/>
            <a:ext cx="1833801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008"/>
              </a:spcAft>
              <a:buFont typeface="Arial" panose="020B0604020202020204" pitchFamily="34" charset="0"/>
              <a:buChar char="​"/>
              <a:defRPr sz="4000" b="1" cap="all" spc="-126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11680" indent="-211680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8029" indent="-228029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8029" indent="-228029">
              <a:lnSpc>
                <a:spcPct val="100000"/>
              </a:lnSpc>
              <a:buFont typeface="+mj-lt"/>
              <a:buAutoNum type="alphaUcPeriod"/>
              <a:defRPr sz="1300" b="0" cap="none" spc="-42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8029" indent="-228029">
              <a:buClr>
                <a:schemeClr val="tx2"/>
              </a:buClr>
              <a:buFont typeface="+mj-lt"/>
              <a:buAutoNum type="arabicParenR"/>
              <a:defRPr sz="800">
                <a:solidFill>
                  <a:schemeClr val="tx2"/>
                </a:solidFill>
              </a:defRPr>
            </a:lvl8pPr>
            <a:lvl9pPr marL="228029" indent="-228029">
              <a:buClr>
                <a:schemeClr val="tx2"/>
              </a:buClr>
              <a:buFont typeface="+mj-lt"/>
              <a:buAutoNum type="alphaLcParenR"/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7F65ED98-C642-494F-B16C-7E580B4794DA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485564" y="3537801"/>
            <a:ext cx="1347769" cy="2906915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4039" fontAlgn="base">
                  <a:spcBef>
                    <a:spcPct val="0"/>
                  </a:spcBef>
                  <a:spcAft>
                    <a:spcPts val="1008"/>
                  </a:spcAft>
                  <a:buFont typeface="Arial" panose="020B0604020202020204" pitchFamily="34" charset="0"/>
                  <a:buChar char="​"/>
                </a:pPr>
                <a:endParaRPr lang="en-GB" sz="1200" spc="-42" dirty="0">
                  <a:solidFill>
                    <a:srgbClr val="A8D100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668" indent="-21336" defTabSz="384048" eaLnBrk="0" fontAlgn="base" hangingPunct="0">
                  <a:spcBef>
                    <a:spcPct val="0"/>
                  </a:spcBef>
                  <a:spcAft>
                    <a:spcPts val="504"/>
                  </a:spcAft>
                  <a:buFont typeface="Arial" panose="020B0604020202020204" pitchFamily="34" charset="0"/>
                  <a:buChar char="​"/>
                </a:pP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219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3" y="453495"/>
            <a:ext cx="79425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2444" y="1644652"/>
            <a:ext cx="5499021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63" y="1644390"/>
            <a:ext cx="1832610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008"/>
              </a:spcAft>
              <a:buFont typeface="Arial" panose="020B0604020202020204" pitchFamily="34" charset="0"/>
              <a:buChar char="​"/>
              <a:defRPr sz="4000" b="1" cap="all" spc="-126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11680" indent="-211680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8029" indent="-228029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8029" indent="-228029">
              <a:lnSpc>
                <a:spcPct val="100000"/>
              </a:lnSpc>
              <a:buFont typeface="+mj-lt"/>
              <a:buAutoNum type="alphaUcPeriod"/>
              <a:defRPr sz="1300" b="0" cap="none" spc="-42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8029" indent="-228029">
              <a:buClr>
                <a:schemeClr val="tx2"/>
              </a:buClr>
              <a:buFont typeface="+mj-lt"/>
              <a:buAutoNum type="arabicParenR"/>
              <a:defRPr sz="800">
                <a:solidFill>
                  <a:schemeClr val="tx2"/>
                </a:solidFill>
              </a:defRPr>
            </a:lvl8pPr>
            <a:lvl9pPr marL="228029" indent="-228029">
              <a:buClr>
                <a:schemeClr val="tx2"/>
              </a:buClr>
              <a:buFont typeface="+mj-lt"/>
              <a:buAutoNum type="alphaLcParenR"/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64" y="4991259"/>
            <a:ext cx="1832609" cy="715807"/>
          </a:xfrm>
        </p:spPr>
        <p:txBody>
          <a:bodyPr lIns="0" anchor="b" anchorCtr="0"/>
          <a:lstStyle>
            <a:lvl1pPr marL="192024" indent="-192024">
              <a:lnSpc>
                <a:spcPct val="80000"/>
              </a:lnSpc>
              <a:spcAft>
                <a:spcPts val="1008"/>
              </a:spcAft>
              <a:buFont typeface="+mj-lt"/>
              <a:buAutoNum type="arabicParenR"/>
              <a:defRPr sz="8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3CB3AAD7-CE3F-4E54-8814-92B52687DAC1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485564" y="3537801"/>
            <a:ext cx="1347769" cy="2906915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4039" fontAlgn="base">
                  <a:spcBef>
                    <a:spcPct val="0"/>
                  </a:spcBef>
                  <a:spcAft>
                    <a:spcPts val="1008"/>
                  </a:spcAft>
                  <a:buFont typeface="Arial" panose="020B0604020202020204" pitchFamily="34" charset="0"/>
                  <a:buChar char="​"/>
                </a:pPr>
                <a:endParaRPr lang="en-GB" sz="1200" spc="-42" dirty="0">
                  <a:solidFill>
                    <a:srgbClr val="A8D100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668" indent="-21336" defTabSz="384048" eaLnBrk="0" fontAlgn="base" hangingPunct="0">
                  <a:spcBef>
                    <a:spcPct val="0"/>
                  </a:spcBef>
                  <a:spcAft>
                    <a:spcPts val="504"/>
                  </a:spcAft>
                  <a:buFont typeface="Arial" panose="020B0604020202020204" pitchFamily="34" charset="0"/>
                  <a:buChar char="​"/>
                </a:pP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933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3" y="452438"/>
            <a:ext cx="3054350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8963" y="1644652"/>
            <a:ext cx="3054350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183" y="5388899"/>
            <a:ext cx="427728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4183" y="536905"/>
            <a:ext cx="427728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A01A1EEA-57C4-46C2-B9BA-73D2CFA0E0B5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31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3" y="452438"/>
            <a:ext cx="1832610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1832610" cy="4061090"/>
          </a:xfrm>
        </p:spPr>
        <p:txBody>
          <a:bodyPr/>
          <a:lstStyle>
            <a:lvl4pPr>
              <a:defRPr sz="1200"/>
            </a:lvl4pPr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2444" y="5388899"/>
            <a:ext cx="549902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2444" y="536905"/>
            <a:ext cx="549902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398DF20C-F05C-403D-892A-66D7AE66FD35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81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3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4185" y="1644652"/>
            <a:ext cx="427728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98963" y="1644652"/>
            <a:ext cx="3054350" cy="4062413"/>
          </a:xfrm>
        </p:spPr>
        <p:txBody>
          <a:bodyPr/>
          <a:lstStyle>
            <a:lvl4pPr>
              <a:defRPr sz="1200"/>
            </a:lvl4pPr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183" y="5388899"/>
            <a:ext cx="427728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3F78AFB6-2F51-4EB9-9B1C-D85047A2AFAA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34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183261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2444" y="1644652"/>
            <a:ext cx="5499022" cy="4062413"/>
          </a:xfrm>
        </p:spPr>
        <p:txBody>
          <a:bodyPr/>
          <a:lstStyle>
            <a:lvl5pPr>
              <a:defRPr spc="-84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72" y="5388899"/>
            <a:ext cx="183380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226AFFC1-4FFA-4E95-9786-0FE244B0184E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9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83132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536905"/>
            <a:ext cx="7942502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9832" y="906489"/>
            <a:ext cx="2443481" cy="2157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72" y="5388899"/>
            <a:ext cx="794369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4767CD31-5615-43E0-801D-EBBFDDD4C466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68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772" y="5387834"/>
            <a:ext cx="305554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183" y="5387835"/>
            <a:ext cx="427728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8963" y="1644652"/>
            <a:ext cx="3054350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4183" y="1644652"/>
            <a:ext cx="427728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BCC0E56C-D5C3-4416-A411-E1203AD9860F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963" y="452438"/>
            <a:ext cx="79425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610870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63" y="5387835"/>
            <a:ext cx="610870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8534" y="1644652"/>
            <a:ext cx="1222931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534" y="5387835"/>
            <a:ext cx="122293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D175E3AC-A097-4B69-8D8E-A094DB382A62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80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63" y="5387835"/>
            <a:ext cx="244348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313" y="5387835"/>
            <a:ext cx="244348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2443481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3313" y="1644650"/>
            <a:ext cx="244348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7664" y="1644390"/>
            <a:ext cx="1833802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008"/>
              </a:spcAft>
              <a:buFont typeface="Arial" panose="020B0604020202020204" pitchFamily="34" charset="0"/>
              <a:buChar char="​"/>
              <a:defRPr sz="4000" b="1" cap="all" spc="-126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11680" indent="-211680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8029" indent="-228029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8029" indent="-228029">
              <a:lnSpc>
                <a:spcPct val="100000"/>
              </a:lnSpc>
              <a:buFont typeface="+mj-lt"/>
              <a:buAutoNum type="alphaUcPeriod"/>
              <a:defRPr sz="1300" b="0" cap="none" spc="-42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8029" indent="-228029">
              <a:buClr>
                <a:schemeClr val="tx2"/>
              </a:buClr>
              <a:buFont typeface="+mj-lt"/>
              <a:buAutoNum type="arabicParenR"/>
              <a:defRPr sz="800">
                <a:solidFill>
                  <a:schemeClr val="tx2"/>
                </a:solidFill>
              </a:defRPr>
            </a:lvl8pPr>
            <a:lvl9pPr marL="228029" indent="-228029">
              <a:buClr>
                <a:schemeClr val="tx2"/>
              </a:buClr>
              <a:buFont typeface="+mj-lt"/>
              <a:buAutoNum type="alphaLcParenR"/>
              <a:defRPr sz="8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C500F808-D8EF-4C06-A8F6-0F7A15882525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57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63" y="5387835"/>
            <a:ext cx="366522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5052" y="5387835"/>
            <a:ext cx="1832612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534" y="5387835"/>
            <a:ext cx="1222931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366522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5053" y="1644650"/>
            <a:ext cx="183261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8534" y="1644652"/>
            <a:ext cx="1222931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7CA3833A-E4D1-4BCF-9DE4-B29AD5F8C5BA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0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63" y="5387835"/>
            <a:ext cx="427609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5923" y="5387835"/>
            <a:ext cx="12217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534" y="5387835"/>
            <a:ext cx="1222931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7771" y="1644652"/>
            <a:ext cx="427728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85923" y="1644650"/>
            <a:ext cx="1221741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8534" y="1644652"/>
            <a:ext cx="1222931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A046EAD2-2219-479E-8D4B-4684DF618375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10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72" y="5387835"/>
            <a:ext cx="427728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5924" y="5387835"/>
            <a:ext cx="1221740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534" y="3144372"/>
            <a:ext cx="1222931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534" y="5387835"/>
            <a:ext cx="122293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427609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85924" y="1644650"/>
            <a:ext cx="122174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8534" y="1644652"/>
            <a:ext cx="1222931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8534" y="3905375"/>
            <a:ext cx="1222931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B5EEFFAD-B793-411F-B7D2-0DB3BC2C3E17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43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4276090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72" y="5387835"/>
            <a:ext cx="427728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5923" y="3145672"/>
            <a:ext cx="30555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85923" y="1644651"/>
            <a:ext cx="3055542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5924" y="5387835"/>
            <a:ext cx="1221740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533" y="5387835"/>
            <a:ext cx="122293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85924" y="3905374"/>
            <a:ext cx="1221740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8533" y="3905375"/>
            <a:ext cx="122293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7404D5B3-A43E-4434-8206-24DBE8EFD26A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57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72" y="5388899"/>
            <a:ext cx="427728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5923" y="3144193"/>
            <a:ext cx="12217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5923" y="5387953"/>
            <a:ext cx="1221741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533" y="3144193"/>
            <a:ext cx="122293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18533" y="5387953"/>
            <a:ext cx="122293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4276090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85923" y="1644651"/>
            <a:ext cx="1221741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85923" y="3905374"/>
            <a:ext cx="1221741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8533" y="1644652"/>
            <a:ext cx="122293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8534" y="3905375"/>
            <a:ext cx="1222931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D2AE6211-4C36-42FF-A5D0-54E7059AB96E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71" y="5387953"/>
            <a:ext cx="244467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1" i="0" cap="all" spc="-42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900" i="1">
                <a:solidFill>
                  <a:schemeClr val="bg2"/>
                </a:solidFill>
              </a:defRPr>
            </a:lvl3pPr>
            <a:lvl4pPr marL="148019" indent="-148019">
              <a:lnSpc>
                <a:spcPct val="100000"/>
              </a:lnSpc>
              <a:buFont typeface="+mj-lt"/>
              <a:buAutoNum type="arabicPeriod"/>
              <a:defRPr sz="1000">
                <a:solidFill>
                  <a:schemeClr val="bg2"/>
                </a:solidFill>
              </a:defRPr>
            </a:lvl4pPr>
            <a:lvl5pPr marL="148019" indent="-148019">
              <a:lnSpc>
                <a:spcPct val="100000"/>
              </a:lnSpc>
              <a:buFont typeface="+mj-lt"/>
              <a:buAutoNum type="alphaUcPeriod"/>
              <a:defRPr sz="10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6887" y="3145672"/>
            <a:ext cx="486508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3314" y="5387953"/>
            <a:ext cx="1219359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85924" y="5387953"/>
            <a:ext cx="1221740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8534" y="5387953"/>
            <a:ext cx="122293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9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963" y="1644652"/>
            <a:ext cx="2443481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53313" y="1644651"/>
            <a:ext cx="488815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653314" y="3905096"/>
            <a:ext cx="1221740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85924" y="3905374"/>
            <a:ext cx="1221740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8534" y="3905375"/>
            <a:ext cx="1222931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EB42CAEF-DA5F-403A-9F82-DA3ADA839BFE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9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19994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9143390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9146091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452439"/>
            <a:ext cx="7917431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8963" y="6158174"/>
            <a:ext cx="91541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A1F63485-3F96-4C89-9EF5-F66B4F8DBBC1}" type="datetime2">
              <a:rPr lang="da-DK" smtClean="0"/>
              <a:t>31. oktober 2021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86862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9143390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9146091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8963" y="6158174"/>
            <a:ext cx="91541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63BC1F28-0488-4B96-B27B-012CD90CBA63}" type="datetime2">
              <a:rPr lang="da-DK" smtClean="0"/>
              <a:t>31. oktober 2021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19188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63" y="1945915"/>
            <a:ext cx="5497831" cy="2768684"/>
          </a:xfrm>
        </p:spPr>
        <p:txBody>
          <a:bodyPr/>
          <a:lstStyle>
            <a:lvl1pPr>
              <a:defRPr sz="27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54" y="5018936"/>
            <a:ext cx="5499742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604156" y="2249830"/>
            <a:ext cx="1253891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668" indent="-21336" defTabSz="384048" eaLnBrk="0" fontAlgn="base" hangingPunct="0">
              <a:lnSpc>
                <a:spcPts val="1817"/>
              </a:lnSpc>
              <a:spcBef>
                <a:spcPct val="0"/>
              </a:spcBef>
              <a:spcAft>
                <a:spcPts val="1260"/>
              </a:spcAft>
              <a:buFont typeface="Arial" panose="020B0604020202020204" pitchFamily="34" charset="0"/>
              <a:buChar char="​"/>
            </a:pPr>
            <a:r>
              <a:rPr lang="en-GB" sz="167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963" y="6158174"/>
            <a:ext cx="91451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pPr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tx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B505796F-AF46-4D8E-8CBF-179264BE6D32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54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2" y="452438"/>
            <a:ext cx="79425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E0BAD235-9004-44C6-8C17-B2BD2A53DEBA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54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>
                <a:solidFill>
                  <a:srgbClr val="333333"/>
                </a:solidFill>
              </a:rPr>
              <a:pPr/>
              <a:t>‹nr.›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/>
            <a:endParaRPr dirty="0">
              <a:solidFill>
                <a:srgbClr val="333333"/>
              </a:solidFill>
            </a:endParaRPr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/>
            <a:fld id="{869EFA73-0CB4-45C2-8498-18716431C9AD}" type="datetime2">
              <a:rPr lang="da-DK" smtClean="0">
                <a:solidFill>
                  <a:srgbClr val="333333"/>
                </a:solidFill>
              </a:rPr>
              <a:t>31. oktober 2021</a:t>
            </a:fld>
            <a:endParaRPr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10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598962" y="452440"/>
            <a:ext cx="7942503" cy="1196444"/>
          </a:xfrm>
        </p:spPr>
        <p:txBody>
          <a:bodyPr tIns="0"/>
          <a:lstStyle>
            <a:lvl1pPr>
              <a:defRPr sz="27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bg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pPr algn="r"/>
            <a:fld id="{E833C9F6-26AA-4069-84B5-CB98D7064259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63" y="6158174"/>
            <a:ext cx="2119776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06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64" y="452439"/>
            <a:ext cx="3665220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4" y="4970200"/>
            <a:ext cx="3665220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64" y="5332765"/>
            <a:ext cx="3665220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300">
                <a:solidFill>
                  <a:schemeClr val="bg1"/>
                </a:solidFill>
              </a:defRPr>
            </a:lvl1pPr>
            <a:lvl2pPr marL="332640" indent="0">
              <a:buFontTx/>
              <a:buNone/>
              <a:defRPr sz="1300">
                <a:solidFill>
                  <a:schemeClr val="bg1"/>
                </a:solidFill>
              </a:defRPr>
            </a:lvl2pPr>
            <a:lvl3pPr marL="610848" indent="0">
              <a:buFontTx/>
              <a:buNone/>
              <a:defRPr sz="1300">
                <a:solidFill>
                  <a:schemeClr val="bg1"/>
                </a:solidFill>
              </a:defRPr>
            </a:lvl3pPr>
            <a:lvl4pPr>
              <a:buFontTx/>
              <a:buNone/>
              <a:defRPr sz="1300">
                <a:solidFill>
                  <a:schemeClr val="bg1"/>
                </a:solidFill>
              </a:defRPr>
            </a:lvl4pPr>
            <a:lvl5pPr>
              <a:buFontTx/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bg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pPr algn="r"/>
            <a:fld id="{E7E486AA-8A43-4D22-85A0-427AEF222828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963" y="6158174"/>
            <a:ext cx="2120119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48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9" tIns="38399" rIns="76799" bIns="38399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GB" spc="-42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9144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4569750" y="6280500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0" y="6128101"/>
            <a:ext cx="39456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236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384039" eaLnBrk="0" fontAlgn="base" hangingPunct="0">
              <a:spcBef>
                <a:spcPts val="403"/>
              </a:spcBef>
              <a:buFont typeface="Arial" panose="020B0604020202020204" pitchFamily="34" charset="0"/>
              <a:buChar char="​"/>
            </a:pPr>
            <a:endParaRPr lang="en-GB" sz="700" cap="all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703" y="6280502"/>
            <a:ext cx="610870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>
                <a:solidFill>
                  <a:schemeClr val="bg1"/>
                </a:solidFill>
              </a:defRPr>
            </a:lvl1pPr>
          </a:lstStyle>
          <a:p>
            <a:pPr algn="r"/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bg1"/>
                </a:solidFill>
              </a:defRPr>
            </a:lvl1pPr>
          </a:lstStyle>
          <a:p>
            <a:pPr algn="r"/>
            <a:fld id="{456D3E81-8347-472E-BC20-17776F446D15}" type="datetime2">
              <a:rPr lang="da-DK" smtClean="0">
                <a:solidFill>
                  <a:srgbClr val="FFFFFF"/>
                </a:solidFill>
              </a:rPr>
              <a:t>31. oktober 2021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noProof="0"/>
              <a:t>Klik for at redigere i master</a:t>
            </a:r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45180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794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66247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47403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72685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64450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52873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49345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826841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98778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713921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243104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8920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29262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963691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67372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46366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51826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</p:spTree>
    <p:extLst>
      <p:ext uri="{BB962C8B-B14F-4D97-AF65-F5344CB8AC3E}">
        <p14:creationId xmlns:p14="http://schemas.microsoft.com/office/powerpoint/2010/main" val="21240805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078642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41171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16649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39182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>
                <a:solidFill>
                  <a:prstClr val="black"/>
                </a:solidFill>
              </a:rPr>
              <a:t>For at indsætte et billede</a:t>
            </a:r>
            <a:r>
              <a:rPr lang="da-DK" sz="1000" dirty="0">
                <a:solidFill>
                  <a:prstClr val="black"/>
                </a:solidFill>
              </a:rPr>
              <a:t>:</a:t>
            </a:r>
          </a:p>
          <a:p>
            <a:endParaRPr lang="da-DK" sz="1000" dirty="0">
              <a:solidFill>
                <a:prstClr val="black"/>
              </a:solidFill>
            </a:endParaRPr>
          </a:p>
          <a:p>
            <a:r>
              <a:rPr lang="da-DK" sz="1000" dirty="0">
                <a:solidFill>
                  <a:prstClr val="black"/>
                </a:solidFill>
              </a:rPr>
              <a:t>Brug først ikonet i midten til at vælg et billede, læg herefter billedet bagerst, ved at højreklikke i billedet, og vælge ”send bagerst”.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5541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image" Target="../media/image20.png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image" Target="../media/image21.emf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3" cy="756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57950" y="605220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06F40794-2F3A-4F6B-911C-D3BA40F1F4F1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28649" y="6273316"/>
            <a:ext cx="475955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628650" y="1628775"/>
            <a:ext cx="7886700" cy="424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88" r:id="rId3"/>
    <p:sldLayoutId id="2147483772" r:id="rId4"/>
    <p:sldLayoutId id="2147483761" r:id="rId5"/>
    <p:sldLayoutId id="2147483789" r:id="rId6"/>
    <p:sldLayoutId id="2147483769" r:id="rId7"/>
    <p:sldLayoutId id="2147483770" r:id="rId8"/>
    <p:sldLayoutId id="2147483776" r:id="rId9"/>
    <p:sldLayoutId id="2147483779" r:id="rId10"/>
    <p:sldLayoutId id="2147483765" r:id="rId11"/>
    <p:sldLayoutId id="2147483793" r:id="rId12"/>
    <p:sldLayoutId id="2147483773" r:id="rId13"/>
    <p:sldLayoutId id="2147483778" r:id="rId14"/>
    <p:sldLayoutId id="2147483763" r:id="rId15"/>
    <p:sldLayoutId id="2147483791" r:id="rId16"/>
    <p:sldLayoutId id="2147483768" r:id="rId17"/>
    <p:sldLayoutId id="2147483780" r:id="rId18"/>
    <p:sldLayoutId id="2147483764" r:id="rId19"/>
    <p:sldLayoutId id="2147483792" r:id="rId20"/>
    <p:sldLayoutId id="2147483771" r:id="rId21"/>
    <p:sldLayoutId id="2147483775" r:id="rId22"/>
    <p:sldLayoutId id="2147483777" r:id="rId23"/>
    <p:sldLayoutId id="2147483762" r:id="rId24"/>
    <p:sldLayoutId id="2147483790" r:id="rId25"/>
    <p:sldLayoutId id="2147483774" r:id="rId26"/>
    <p:sldLayoutId id="2147483766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94" r:id="rId35"/>
    <p:sldLayoutId id="2147483795" r:id="rId36"/>
    <p:sldLayoutId id="2147483796" r:id="rId37"/>
    <p:sldLayoutId id="2147483767" r:id="rId3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102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pos="537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98963" y="312767"/>
            <a:ext cx="79425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5118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1465" y="6280546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b="0" baseline="0"/>
            </a:lvl1pPr>
          </a:lstStyle>
          <a:p>
            <a:pPr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fld id="{31421AFA-3AE7-4CEA-BC9B-447859BED57B}" type="slidenum">
              <a:rPr lang="en-GB" spc="-42" smtClean="0">
                <a:solidFill>
                  <a:srgbClr val="333333"/>
                </a:solidFill>
                <a:ea typeface="Verdana" pitchFamily="34" charset="0"/>
                <a:cs typeface="Verdana" pitchFamily="34" charset="0"/>
              </a:rPr>
              <a:pPr defTabSz="384039" fontAlgn="base">
                <a:spcBef>
                  <a:spcPct val="0"/>
                </a:spcBef>
                <a:spcAft>
                  <a:spcPts val="1008"/>
                </a:spcAft>
                <a:buFont typeface="Arial" panose="020B0604020202020204" pitchFamily="34" charset="0"/>
                <a:buChar char="​"/>
              </a:pPr>
              <a:t>‹nr.›</a:t>
            </a:fld>
            <a:endParaRPr lang="en-GB" spc="-42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962" y="1647826"/>
            <a:ext cx="79425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2443" y="6280502"/>
            <a:ext cx="4886962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baseline="0"/>
            </a:lvl1pPr>
          </a:lstStyle>
          <a:p>
            <a:pPr algn="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spc="-42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2760" y="6141510"/>
            <a:ext cx="528706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700" smtClean="0">
                <a:solidFill>
                  <a:schemeClr val="tx1"/>
                </a:solidFill>
              </a:defRPr>
            </a:lvl1pPr>
          </a:lstStyle>
          <a:p>
            <a:pPr algn="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fld id="{304C0575-A85F-40F3-9564-145F9F5928AF}" type="datetime2">
              <a:rPr lang="da-DK" spc="-42" smtClean="0">
                <a:solidFill>
                  <a:srgbClr val="333333"/>
                </a:solidFill>
                <a:ea typeface="Verdana" pitchFamily="34" charset="0"/>
              </a:rPr>
              <a:t>31. oktober 2021</a:t>
            </a:fld>
            <a:endParaRPr lang="da-DK" spc="-42" dirty="0">
              <a:solidFill>
                <a:srgbClr val="333333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479263" y="522085"/>
            <a:ext cx="1347769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668" indent="-21336" defTabSz="384048" eaLnBrk="0" fontAlgn="base" hangingPunct="0">
                  <a:spcBef>
                    <a:spcPct val="0"/>
                  </a:spcBef>
                  <a:spcAft>
                    <a:spcPts val="504"/>
                  </a:spcAft>
                  <a:buFont typeface="Arial" panose="020B0604020202020204" pitchFamily="34" charset="0"/>
                  <a:buChar char="​"/>
                </a:pP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b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</a:br>
                <a:r>
                  <a:rPr lang="en-GB" sz="600" dirty="0">
                    <a:solidFill>
                      <a:srgbClr val="333333"/>
                    </a:solidFill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4039" fontAlgn="base">
                  <a:spcBef>
                    <a:spcPct val="0"/>
                  </a:spcBef>
                  <a:spcAft>
                    <a:spcPts val="1008"/>
                  </a:spcAft>
                  <a:buFont typeface="Arial" panose="020B0604020202020204" pitchFamily="34" charset="0"/>
                  <a:buChar char="​"/>
                </a:pPr>
                <a:endParaRPr lang="en-GB" sz="1200" spc="-42" dirty="0">
                  <a:solidFill>
                    <a:srgbClr val="A8D100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598962" y="6180580"/>
            <a:ext cx="2120119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1539069" y="6141510"/>
            <a:ext cx="1180014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 defTabSz="384039" fontAlgn="base">
              <a:spcBef>
                <a:spcPct val="0"/>
              </a:spcBef>
              <a:spcAft>
                <a:spcPts val="1008"/>
              </a:spcAft>
              <a:buFont typeface="Arial" panose="020B0604020202020204" pitchFamily="34" charset="0"/>
              <a:buChar char="​"/>
            </a:pPr>
            <a:endParaRPr lang="en-US" spc="-42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</p:sldLayoutIdLst>
  <p:hf hdr="0" ftr="0"/>
  <p:txStyles>
    <p:titleStyle>
      <a:lvl1pPr algn="l" defTabSz="384039" rtl="0" eaLnBrk="1" fontAlgn="base" hangingPunct="1">
        <a:spcBef>
          <a:spcPct val="0"/>
        </a:spcBef>
        <a:spcAft>
          <a:spcPct val="0"/>
        </a:spcAft>
        <a:defRPr sz="2000" b="1" kern="1200" cap="all" spc="-42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38403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38403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38403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38403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384039" algn="l" defTabSz="384039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768077" algn="l" defTabSz="384039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152115" algn="l" defTabSz="384039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536153" algn="l" defTabSz="384039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11680" indent="-211680" algn="l" defTabSz="384039" rtl="0" eaLnBrk="1" fontAlgn="base" hangingPunct="1">
        <a:lnSpc>
          <a:spcPct val="100000"/>
        </a:lnSpc>
        <a:spcBef>
          <a:spcPct val="0"/>
        </a:spcBef>
        <a:spcAft>
          <a:spcPts val="1008"/>
        </a:spcAft>
        <a:buFont typeface="Verdana" pitchFamily="34" charset="0"/>
        <a:buChar char="•"/>
        <a:defRPr kern="1200" spc="-42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544320" indent="-211680" algn="l" defTabSz="384039" rtl="0" eaLnBrk="1" fontAlgn="base" hangingPunct="1">
        <a:lnSpc>
          <a:spcPct val="100000"/>
        </a:lnSpc>
        <a:spcBef>
          <a:spcPct val="0"/>
        </a:spcBef>
        <a:spcAft>
          <a:spcPts val="1008"/>
        </a:spcAft>
        <a:buFont typeface="Verdana" pitchFamily="34" charset="0"/>
        <a:buChar char="•"/>
        <a:defRPr sz="1300" kern="1200" spc="-42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822528" indent="-211680" algn="l" defTabSz="384039" rtl="0" eaLnBrk="1" fontAlgn="base" hangingPunct="1">
        <a:lnSpc>
          <a:spcPct val="100000"/>
        </a:lnSpc>
        <a:spcBef>
          <a:spcPct val="0"/>
        </a:spcBef>
        <a:spcAft>
          <a:spcPts val="1008"/>
        </a:spcAft>
        <a:buFont typeface="Verdana" pitchFamily="34" charset="0"/>
        <a:buChar char="•"/>
        <a:defRPr sz="1200" kern="1200" spc="-42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384039" rtl="0" eaLnBrk="1" fontAlgn="base" hangingPunct="1">
        <a:lnSpc>
          <a:spcPct val="100000"/>
        </a:lnSpc>
        <a:spcBef>
          <a:spcPct val="0"/>
        </a:spcBef>
        <a:spcAft>
          <a:spcPts val="1008"/>
        </a:spcAft>
        <a:buFont typeface="Arial" panose="020B0604020202020204" pitchFamily="34" charset="0"/>
        <a:buChar char="​"/>
        <a:defRPr sz="1500" kern="1200" spc="-42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384039" rtl="0" eaLnBrk="1" fontAlgn="base" hangingPunct="1">
        <a:lnSpc>
          <a:spcPct val="80000"/>
        </a:lnSpc>
        <a:spcBef>
          <a:spcPct val="0"/>
        </a:spcBef>
        <a:spcAft>
          <a:spcPts val="1008"/>
        </a:spcAft>
        <a:buFont typeface="Arial" panose="020B0604020202020204" pitchFamily="34" charset="0"/>
        <a:buChar char="​"/>
        <a:defRPr sz="4000" b="1" kern="1200" cap="all" spc="-84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384039" rtl="0" eaLnBrk="1" latinLnBrk="0" hangingPunct="1">
        <a:spcBef>
          <a:spcPts val="0"/>
        </a:spcBef>
        <a:spcAft>
          <a:spcPts val="504"/>
        </a:spcAft>
        <a:buClr>
          <a:schemeClr val="tx2"/>
        </a:buClr>
        <a:buFont typeface="Arial" panose="020B0604020202020204" pitchFamily="34" charset="0"/>
        <a:buChar char="​"/>
        <a:defRPr sz="1500" b="1" kern="1200" cap="all" spc="-42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384039" rtl="0" eaLnBrk="1" latinLnBrk="0" hangingPunct="1">
        <a:spcBef>
          <a:spcPts val="0"/>
        </a:spcBef>
        <a:spcAft>
          <a:spcPts val="1008"/>
        </a:spcAft>
        <a:buFont typeface="Arial" panose="020B0604020202020204" pitchFamily="34" charset="0"/>
        <a:buChar char="​"/>
        <a:defRPr sz="1500" i="0" kern="1200" spc="-42">
          <a:solidFill>
            <a:schemeClr val="bg2"/>
          </a:solidFill>
          <a:latin typeface="+mn-lt"/>
          <a:ea typeface="+mn-ea"/>
          <a:cs typeface="+mn-cs"/>
        </a:defRPr>
      </a:lvl7pPr>
      <a:lvl8pPr marL="544320" indent="-211680" algn="l" defTabSz="384039" rtl="0" eaLnBrk="1" latinLnBrk="0" hangingPunct="1">
        <a:spcBef>
          <a:spcPts val="0"/>
        </a:spcBef>
        <a:spcAft>
          <a:spcPts val="1008"/>
        </a:spcAft>
        <a:buClr>
          <a:schemeClr val="bg2"/>
        </a:buClr>
        <a:buFont typeface="+mj-lt"/>
        <a:buAutoNum type="arabicPeriod"/>
        <a:defRPr sz="1300" kern="1200" spc="-42">
          <a:solidFill>
            <a:schemeClr val="tx1"/>
          </a:solidFill>
          <a:latin typeface="+mn-lt"/>
          <a:ea typeface="+mn-ea"/>
          <a:cs typeface="+mn-cs"/>
        </a:defRPr>
      </a:lvl8pPr>
      <a:lvl9pPr marL="544320" indent="-211680" algn="l" defTabSz="384039" rtl="0" eaLnBrk="1" latinLnBrk="0" hangingPunct="1">
        <a:spcBef>
          <a:spcPts val="0"/>
        </a:spcBef>
        <a:spcAft>
          <a:spcPts val="1008"/>
        </a:spcAft>
        <a:buClr>
          <a:schemeClr val="bg2"/>
        </a:buClr>
        <a:buFont typeface="+mj-lt"/>
        <a:buAutoNum type="alphaUcPeriod"/>
        <a:defRPr sz="1300" kern="1200" spc="-42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39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77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15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53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192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30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269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08" algn="l" defTabSz="384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3" cy="756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57950" y="605220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98DA495-FB73-4EEB-AAB7-A1C7D6BA9BCF}" type="datetime2">
              <a:rPr lang="da-DK" smtClean="0">
                <a:solidFill>
                  <a:srgbClr val="AF292E"/>
                </a:solidFill>
              </a:rPr>
              <a:t>31. oktober 2021</a:t>
            </a:fld>
            <a:endParaRPr lang="da-DK" dirty="0">
              <a:solidFill>
                <a:srgbClr val="AF292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28649" y="6273316"/>
            <a:ext cx="475955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endParaRPr lang="da-DK" dirty="0">
              <a:solidFill>
                <a:srgbClr val="797777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628650" y="1628775"/>
            <a:ext cx="7886700" cy="424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8" r:id="rId29"/>
    <p:sldLayoutId id="2147483869" r:id="rId30"/>
    <p:sldLayoutId id="2147483870" r:id="rId31"/>
    <p:sldLayoutId id="2147483871" r:id="rId32"/>
    <p:sldLayoutId id="2147483872" r:id="rId33"/>
    <p:sldLayoutId id="2147483873" r:id="rId34"/>
    <p:sldLayoutId id="2147483874" r:id="rId35"/>
    <p:sldLayoutId id="2147483875" r:id="rId36"/>
    <p:sldLayoutId id="2147483876" r:id="rId37"/>
    <p:sldLayoutId id="2147483877" r:id="rId3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102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pos="537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tyrelsen.dk/filer/tvaergaende/dokumenterede-metoder-born-og-unge/pwc_vive_videnskortlaegning_malrettet-stotte.pdf" TargetMode="External"/><Relationship Id="rId2" Type="http://schemas.openxmlformats.org/officeDocument/2006/relationships/hyperlink" Target="https://socialstyrelsen.dk/projekter-og-initiativer/born/malrettet-stotte-til-foraeldre-hvis-barn-eller-ung-er-anbragt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socialstyrelsen.dk/filer/tvaergaende/sagsbehandling-born-og-unge/ics/bemaerkninger-til-skabelonen-saerskilt-handleplan-til-foraeldre.pdf" TargetMode="External"/><Relationship Id="rId5" Type="http://schemas.openxmlformats.org/officeDocument/2006/relationships/hyperlink" Target="https://socialstyrelsen.dk/filer/tvaergaende/sagsbehandling-born-og-unge/ics/blanketter-ics/saerskilt-handleplan-til-foraeldre.pdf" TargetMode="External"/><Relationship Id="rId4" Type="http://schemas.openxmlformats.org/officeDocument/2006/relationships/hyperlink" Target="https://socialstyrelsen.dk/udgivelser/handbog-om-foraeldresamarbejde-foraeldresamarbejde-og-stotte-ved-anbringelser-af-born-og-un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570123" y="296652"/>
            <a:ext cx="5466373" cy="6190548"/>
          </a:xfrm>
        </p:spPr>
        <p:txBody>
          <a:bodyPr/>
          <a:lstStyle/>
          <a:p>
            <a:br>
              <a:rPr lang="da-DK" sz="4000" dirty="0"/>
            </a:br>
            <a:r>
              <a:rPr lang="da-DK" sz="4000" dirty="0"/>
              <a:t>Målrettet støtte til forældre hvis barn eller ung er anbragt</a:t>
            </a:r>
            <a:br>
              <a:rPr lang="da-DK" sz="4000" dirty="0"/>
            </a:br>
            <a:br>
              <a:rPr lang="da-DK" sz="4000" dirty="0"/>
            </a:br>
            <a:r>
              <a:rPr lang="da-DK" sz="2600" dirty="0"/>
              <a:t>Foreløbige erfaringer fra udvikling af en støtteindsats til forældre </a:t>
            </a:r>
          </a:p>
        </p:txBody>
      </p:sp>
    </p:spTree>
    <p:extLst>
      <p:ext uri="{BB962C8B-B14F-4D97-AF65-F5344CB8AC3E}">
        <p14:creationId xmlns:p14="http://schemas.microsoft.com/office/powerpoint/2010/main" val="56964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327571"/>
            <a:ext cx="7904163" cy="756084"/>
          </a:xfrm>
        </p:spPr>
        <p:txBody>
          <a:bodyPr/>
          <a:lstStyle/>
          <a:p>
            <a:r>
              <a:rPr lang="da-DK" dirty="0"/>
              <a:t>Hvor er det svært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412776"/>
            <a:ext cx="7904163" cy="4943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Ressourcefokuseret </a:t>
            </a:r>
            <a:r>
              <a:rPr lang="da-DK" sz="2400" dirty="0" err="1"/>
              <a:t>mindset</a:t>
            </a:r>
            <a:r>
              <a:rPr lang="da-DK" sz="2400" dirty="0"/>
              <a:t> tager tid at implementere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Samarbejdet med anbringelsessteder kan udfordre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Svært at formulere målbare og konkrete mål i forældrehandleplanen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Det kræver tid og hyppig opfølgning med forældre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Tempo skal ud af møderne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Tæt tværfaglig koordinering om familien er udfordrende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Generelt svært at balancere mellem forældrenes ønsker og behov – og barnets udviklingsbehov og ønsker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255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577370"/>
            <a:ext cx="7904163" cy="756084"/>
          </a:xfrm>
        </p:spPr>
        <p:txBody>
          <a:bodyPr/>
          <a:lstStyle/>
          <a:p>
            <a:r>
              <a:rPr lang="da-DK" dirty="0"/>
              <a:t>Forventede resultater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På kort sigt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 	</a:t>
            </a:r>
            <a:r>
              <a:rPr lang="da-DK" sz="2000" i="0" dirty="0"/>
              <a:t>Styrkede forældrekompetencer - ro og stabilitet i samvær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i="0" dirty="0"/>
              <a:t>	Forbedret samarbejde med anbringelsessted og kommune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i="0" dirty="0"/>
              <a:t> 	Børnene oplever øget ro og stabilitet i samværet med 	forældre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i="0" dirty="0"/>
              <a:t> 	Børnene oplever en forbedring i deres generelle trivsel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På lidt længere sigt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 	</a:t>
            </a:r>
            <a:r>
              <a:rPr lang="da-DK" sz="2000" i="0" dirty="0"/>
              <a:t>Børn og unge oplever et mere stabilt anbringelsesforløb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i="0" dirty="0"/>
              <a:t> 	Færre sammenbrud i anbringelser – og hjemgivelse, hvor det       	er relevant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337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190" y="358257"/>
            <a:ext cx="7904163" cy="756084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0000" dirty="0"/>
              <a:t>  </a:t>
            </a:r>
            <a:r>
              <a:rPr lang="da-DK" sz="21600" dirty="0"/>
              <a:t>?</a:t>
            </a:r>
            <a:r>
              <a:rPr lang="da-DK" sz="30000" dirty="0"/>
              <a:t>?</a:t>
            </a:r>
            <a:r>
              <a:rPr lang="da-DK" sz="21600" dirty="0"/>
              <a:t>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103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04665"/>
            <a:ext cx="7904163" cy="1728190"/>
          </a:xfrm>
        </p:spPr>
        <p:txBody>
          <a:bodyPr/>
          <a:lstStyle/>
          <a:p>
            <a:r>
              <a:rPr lang="da-DK" sz="3600" dirty="0"/>
              <a:t>Tak for i dag </a:t>
            </a:r>
            <a:br>
              <a:rPr lang="da-DK" dirty="0"/>
            </a:br>
            <a:br>
              <a:rPr lang="da-DK" dirty="0"/>
            </a:br>
            <a:r>
              <a:rPr lang="da-DK" sz="2800" dirty="0"/>
              <a:t> Læs mere her: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2132855"/>
            <a:ext cx="7904163" cy="3919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https://socialstyrelsen.dk/projekter-og-initiativer/born/malrettet-stotte-til-foraeldre-hvis-barn-eller-ung-er-anbragt</a:t>
            </a:r>
            <a:r>
              <a:rPr lang="da-DK" dirty="0"/>
              <a:t>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3"/>
              </a:rPr>
              <a:t>https://socialstyrelsen.dk/filer/tvaergaende/dokumenterede-metoder-born-og-unge/pwc_vive_videnskortlaegning_malrettet-stotte.pdf</a:t>
            </a:r>
            <a:r>
              <a:rPr lang="da-DK" dirty="0"/>
              <a:t>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4"/>
              </a:rPr>
              <a:t>https://socialstyrelsen.dk/udgivelser/handbog-om-foraeldresamarbejde-foraeldresamarbejde-og-stotte-ved-anbringelser-af-born-og-unge</a:t>
            </a:r>
            <a:r>
              <a:rPr lang="da-DK" dirty="0"/>
              <a:t>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5"/>
              </a:rPr>
              <a:t>https://socialstyrelsen.dk/filer/tvaergaende/sagsbehandling-born-og-unge/ics/blanketter-ics/saerskilt-handleplan-til-foraeldre.pdf</a:t>
            </a:r>
            <a:r>
              <a:rPr lang="da-DK" dirty="0"/>
              <a:t>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linkClick r:id="rId6"/>
              </a:rPr>
              <a:t>https://socialstyrelsen.dk/filer/tvaergaende/sagsbehandling-born-og-unge/ics/bemaerkninger-til-skabelonen-saerskilt-handleplan-til-foraeldre.pdf</a:t>
            </a: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8818-C8B3-4504-A492-5C32A394371D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234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ky 11"/>
          <p:cNvSpPr/>
          <p:nvPr/>
        </p:nvSpPr>
        <p:spPr>
          <a:xfrm>
            <a:off x="5921164" y="1038649"/>
            <a:ext cx="2421948" cy="137323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Udbredelse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775336"/>
            <a:ext cx="7904163" cy="756084"/>
          </a:xfrm>
        </p:spPr>
        <p:txBody>
          <a:bodyPr/>
          <a:lstStyle/>
          <a:p>
            <a:r>
              <a:rPr lang="da-DK" dirty="0"/>
              <a:t>Mål og ramme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628775"/>
            <a:ext cx="3619315" cy="424815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Formålet er: </a:t>
            </a:r>
          </a:p>
          <a:p>
            <a:pPr marL="0" indent="0">
              <a:buNone/>
            </a:pPr>
            <a:r>
              <a:rPr lang="da-DK" i="1" dirty="0"/>
              <a:t>-  at udvikle en indsats målrettet forældre til anbragte børn og unge, som skal bidrage til at skabe øget ro og stabilitet i samværet og kontakten mellem forældre og barn.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Rammen er Socialstyrelsens Udviklings- og investeringsprogram</a:t>
            </a:r>
          </a:p>
          <a:p>
            <a:pPr marL="0" indent="0">
              <a:buNone/>
            </a:pPr>
            <a:r>
              <a:rPr lang="da-DK" dirty="0"/>
              <a:t>18,1 mio. kr.,  2019 - 2022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8818-C8B3-4504-A492-5C32A394371D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Afrundet rektangel 5"/>
          <p:cNvSpPr/>
          <p:nvPr/>
        </p:nvSpPr>
        <p:spPr>
          <a:xfrm>
            <a:off x="4603744" y="5445224"/>
            <a:ext cx="37084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Vidensafdækning</a:t>
            </a:r>
          </a:p>
        </p:txBody>
      </p:sp>
      <p:sp>
        <p:nvSpPr>
          <p:cNvPr id="7" name="Afrundet rektangel 6"/>
          <p:cNvSpPr/>
          <p:nvPr/>
        </p:nvSpPr>
        <p:spPr>
          <a:xfrm>
            <a:off x="4598324" y="3780635"/>
            <a:ext cx="3708412" cy="1540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Udvikling af indsats sammen med 4 kommuner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4598324" y="3302986"/>
            <a:ext cx="3708412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Evaluering</a:t>
            </a:r>
          </a:p>
        </p:txBody>
      </p:sp>
      <p:sp>
        <p:nvSpPr>
          <p:cNvPr id="10" name="Opadgående pil 9"/>
          <p:cNvSpPr/>
          <p:nvPr/>
        </p:nvSpPr>
        <p:spPr>
          <a:xfrm>
            <a:off x="6290512" y="5257370"/>
            <a:ext cx="32403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ky 10"/>
          <p:cNvSpPr/>
          <p:nvPr/>
        </p:nvSpPr>
        <p:spPr>
          <a:xfrm>
            <a:off x="4073064" y="1755243"/>
            <a:ext cx="2421948" cy="137323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Afprøvning</a:t>
            </a:r>
          </a:p>
        </p:txBody>
      </p:sp>
      <p:sp>
        <p:nvSpPr>
          <p:cNvPr id="13" name="Hjælp 12">
            <a:hlinkClick r:id="" action="ppaction://noaction" highlightClick="1"/>
          </p:cNvPr>
          <p:cNvSpPr/>
          <p:nvPr/>
        </p:nvSpPr>
        <p:spPr>
          <a:xfrm>
            <a:off x="6696236" y="2441861"/>
            <a:ext cx="790414" cy="591095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3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2797"/>
            <a:ext cx="8209284" cy="883962"/>
          </a:xfrm>
        </p:spPr>
        <p:txBody>
          <a:bodyPr/>
          <a:lstStyle/>
          <a:p>
            <a:r>
              <a:rPr lang="da-DK" dirty="0"/>
              <a:t>Hvad ved vi?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324630"/>
            <a:ext cx="5686957" cy="487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Forældre er helt centrale – også for anbragte børn.</a:t>
            </a:r>
          </a:p>
          <a:p>
            <a:pPr marL="0" indent="0">
              <a:buNone/>
            </a:pPr>
            <a:r>
              <a:rPr lang="da-DK" sz="2000" dirty="0"/>
              <a:t>Forældrene er også afgørende for, om anbringelsen lykkes.</a:t>
            </a:r>
          </a:p>
          <a:p>
            <a:pPr marL="0" indent="0">
              <a:buNone/>
            </a:pPr>
            <a:r>
              <a:rPr lang="da-DK" sz="2000" dirty="0"/>
              <a:t>Støtte til forældrene kan bidrage til bedre forældrekompetencer og mere stabile og kortere anbringelser.</a:t>
            </a:r>
          </a:p>
          <a:p>
            <a:pPr marL="0" indent="0">
              <a:buNone/>
            </a:pPr>
            <a:r>
              <a:rPr lang="da-DK" sz="2000" dirty="0"/>
              <a:t>Når anbringelsen stopper, er det ofte forældrene, de unge søger til.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Mange forældre har stor mistillid til kommunen og oplever manglende inddragelse og støtte i forbindelse med anbringelsen.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7AFD-99EE-43A7-BDEF-F5FCBFF36A63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6" y="1775787"/>
            <a:ext cx="2952328" cy="42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20619"/>
            <a:ext cx="7904163" cy="756084"/>
          </a:xfrm>
        </p:spPr>
        <p:txBody>
          <a:bodyPr/>
          <a:lstStyle/>
          <a:p>
            <a:r>
              <a:rPr lang="da-DK" dirty="0"/>
              <a:t>Indledende </a:t>
            </a:r>
            <a:r>
              <a:rPr lang="da-DK" dirty="0" err="1"/>
              <a:t>vidensafdækning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000" i="0" dirty="0"/>
              <a:t> Interviews med forældre til anbragte børn og unge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/>
              <a:t> Systematisk litteraturkortlægning om virksomme indsatser til    forældre til anbragte børn og unge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i="0" dirty="0"/>
              <a:t> Afdækning af lovende praksis - </a:t>
            </a:r>
            <a:r>
              <a:rPr lang="da-DK" sz="2000" dirty="0" err="1"/>
              <a:t>case</a:t>
            </a:r>
            <a:r>
              <a:rPr lang="da-DK" sz="2000" i="0" dirty="0" err="1"/>
              <a:t>besøg</a:t>
            </a:r>
            <a:r>
              <a:rPr lang="da-DK" sz="2000" i="0" dirty="0"/>
              <a:t> i 4 kommuner og på 4 </a:t>
            </a:r>
            <a:r>
              <a:rPr lang="da-DK" sz="2000" dirty="0"/>
              <a:t>anbringelsessteder</a:t>
            </a:r>
            <a:endParaRPr lang="da-DK" sz="2000" i="0" dirty="0"/>
          </a:p>
          <a:p>
            <a:pPr>
              <a:buFont typeface="Wingdings" panose="05000000000000000000" pitchFamily="2" charset="2"/>
              <a:buChar char="§"/>
            </a:pPr>
            <a:endParaRPr lang="da-DK" sz="2000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/>
              <a:t> Inddragelse af relevante kvalitative studier fra Danmark og norden   om perspektiver på anbringelse fra forældre, anbringelsessted og forvaltning </a:t>
            </a:r>
            <a:endParaRPr lang="da-DK" sz="2000" i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098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918" y="627692"/>
            <a:ext cx="7904163" cy="756084"/>
          </a:xfrm>
        </p:spPr>
        <p:txBody>
          <a:bodyPr/>
          <a:lstStyle/>
          <a:p>
            <a:r>
              <a:rPr lang="da-DK" dirty="0"/>
              <a:t>Indsatsen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Picture 3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3420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1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Faser i indsatsen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8818-C8B3-4504-A492-5C32A394371D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8859"/>
            <a:ext cx="9143999" cy="3420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52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/>
          <p:cNvSpPr>
            <a:spLocks noGrp="1"/>
          </p:cNvSpPr>
          <p:nvPr>
            <p:ph type="body" sz="quarter" idx="13"/>
          </p:nvPr>
        </p:nvSpPr>
        <p:spPr>
          <a:xfrm>
            <a:off x="628648" y="1484788"/>
            <a:ext cx="2899236" cy="4392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i="0" dirty="0"/>
              <a:t>Halsnæs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i="0" dirty="0"/>
              <a:t>Vordingborg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i="0" dirty="0"/>
              <a:t>Herning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i="0" dirty="0"/>
              <a:t>Aarhus</a:t>
            </a:r>
          </a:p>
          <a:p>
            <a:pPr>
              <a:buFontTx/>
              <a:buChar char="-"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Hver kommune forventer at tilbyde støtteindsatsen til ca. 30 familier. </a:t>
            </a:r>
          </a:p>
          <a:p>
            <a:pPr marL="0" indent="0">
              <a:buNone/>
            </a:pPr>
            <a:r>
              <a:rPr lang="da-DK" dirty="0"/>
              <a:t>I alt ca. 120 familier. 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14794B-A1DF-490A-AE1D-C2C8E3796CCC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553131" y="288761"/>
            <a:ext cx="7687767" cy="467705"/>
          </a:xfrm>
        </p:spPr>
        <p:txBody>
          <a:bodyPr/>
          <a:lstStyle/>
          <a:p>
            <a:r>
              <a:rPr lang="da-DK" sz="2800" dirty="0"/>
              <a:t>Kommunerne </a:t>
            </a:r>
            <a:br>
              <a:rPr lang="da-DK" sz="2800" dirty="0"/>
            </a:br>
            <a:r>
              <a:rPr lang="da-DK" sz="2800" dirty="0"/>
              <a:t>i projektet</a:t>
            </a:r>
          </a:p>
        </p:txBody>
      </p:sp>
      <p:pic>
        <p:nvPicPr>
          <p:cNvPr id="3074" name="Picture 2" descr="Danmarks kommu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72" y="288761"/>
            <a:ext cx="5330326" cy="63031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takket stjerne 6"/>
          <p:cNvSpPr/>
          <p:nvPr/>
        </p:nvSpPr>
        <p:spPr>
          <a:xfrm>
            <a:off x="4394914" y="3289702"/>
            <a:ext cx="384162" cy="2880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5-takket stjerne 10"/>
          <p:cNvSpPr/>
          <p:nvPr/>
        </p:nvSpPr>
        <p:spPr>
          <a:xfrm>
            <a:off x="5717647" y="3301330"/>
            <a:ext cx="384162" cy="2880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5-takket stjerne 11"/>
          <p:cNvSpPr/>
          <p:nvPr/>
        </p:nvSpPr>
        <p:spPr>
          <a:xfrm>
            <a:off x="7848364" y="5373216"/>
            <a:ext cx="384162" cy="2880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5-takket stjerne 12"/>
          <p:cNvSpPr/>
          <p:nvPr/>
        </p:nvSpPr>
        <p:spPr>
          <a:xfrm>
            <a:off x="7740352" y="3597994"/>
            <a:ext cx="384162" cy="2880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922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114583"/>
            <a:ext cx="7904163" cy="756084"/>
          </a:xfrm>
        </p:spPr>
        <p:txBody>
          <a:bodyPr/>
          <a:lstStyle/>
          <a:p>
            <a:r>
              <a:rPr lang="da-DK" dirty="0"/>
              <a:t>Hvad er der bl.a. sket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3212976"/>
            <a:ext cx="6516724" cy="5364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Nye samarbejdsmodeller </a:t>
            </a:r>
            <a:r>
              <a:rPr lang="da-DK" sz="2000" dirty="0"/>
              <a:t>ml. forældre, kommunal familieafdeling og anbringelsessted og andre relevante parter om familien (§54 støtteperson, samværskonsulenter, familieplejekonsulenter, psykiatri, jobcenter etc.)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Fælles faglig udvikling </a:t>
            </a:r>
            <a:r>
              <a:rPr lang="da-DK" sz="2000" dirty="0"/>
              <a:t>på tværs af kommuner og løbende justering af indsatsen.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9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25" y="684392"/>
            <a:ext cx="2933414" cy="2644762"/>
          </a:xfrm>
          <a:prstGeom prst="rect">
            <a:avLst/>
          </a:prstGeom>
          <a:noFill/>
        </p:spPr>
      </p:pic>
      <p:sp>
        <p:nvSpPr>
          <p:cNvPr id="5" name="Tekstfelt 4"/>
          <p:cNvSpPr txBox="1"/>
          <p:nvPr/>
        </p:nvSpPr>
        <p:spPr>
          <a:xfrm>
            <a:off x="431540" y="1062173"/>
            <a:ext cx="791093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/>
              <a:t>Kompetenceudvikling fx</a:t>
            </a:r>
            <a:r>
              <a:rPr lang="da-DK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/>
              <a:t>Den løsningsfokuserede metode LØFT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/>
              <a:t>Ressourcefokuseret </a:t>
            </a:r>
            <a:r>
              <a:rPr lang="da-DK" sz="2000" dirty="0" err="1"/>
              <a:t>mindset</a:t>
            </a:r>
            <a:r>
              <a:rPr lang="da-DK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/>
              <a:t>Forældrehandleplaner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/>
              <a:t>Familier i krise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/>
              <a:t>.. og øget supervision</a:t>
            </a:r>
          </a:p>
        </p:txBody>
      </p:sp>
    </p:spTree>
    <p:extLst>
      <p:ext uri="{BB962C8B-B14F-4D97-AF65-F5344CB8AC3E}">
        <p14:creationId xmlns:p14="http://schemas.microsoft.com/office/powerpoint/2010/main" val="3361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57677"/>
            <a:ext cx="7904163" cy="756084"/>
          </a:xfrm>
        </p:spPr>
        <p:txBody>
          <a:bodyPr/>
          <a:lstStyle/>
          <a:p>
            <a:r>
              <a:rPr lang="da-DK" dirty="0"/>
              <a:t>Foreløbige erfaringer…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2C7-DAFE-4EE2-83E2-6F1E359E8044}" type="datetime2">
              <a:rPr lang="da-DK" smtClean="0"/>
              <a:t>31. oktober 2021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187" y="1165833"/>
            <a:ext cx="7904163" cy="5256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Faserne i indsatsen skal vare længere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Mange fagpersoner kræver tæt koordinering, klarhed om roller og løbende afklaring med forældre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Forældrehandleplan med få og konkrete mål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Brug af forskellige visuelle redskaber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Ressourcefokuserede spørgsmål. Tempo ud af møderne.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De fleste forældre vil gerne deltage i indsatsen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Positive tilbagemeldinger – flere oplever mere inddragelse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Nogle forældre er faldet fra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778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Socialstyrelsen 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PowerPoint skabelon-DK-28.5.17" id="{11AABAF5-F9E5-4183-8D88-86089682D0BF}" vid="{0F429F3F-D869-446F-BAD2-D0321B1993C1}"/>
    </a:ext>
  </a:extLst>
</a:theme>
</file>

<file path=ppt/theme/theme2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3.xml><?xml version="1.0" encoding="utf-8"?>
<a:theme xmlns:a="http://schemas.openxmlformats.org/drawingml/2006/main" name="PowerPoint skabelon-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PowerPoint skabelon-DK-28.5.17" id="{11AABAF5-F9E5-4183-8D88-86089682D0BF}" vid="{0F429F3F-D869-446F-BAD2-D0321B1993C1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Skærmshow (4:3)</PresentationFormat>
  <Paragraphs>132</Paragraphs>
  <Slides>13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Socialstyrelsen DK</vt:lpstr>
      <vt:lpstr>Blank</vt:lpstr>
      <vt:lpstr>PowerPoint skabelon-DK</vt:lpstr>
      <vt:lpstr> Målrettet støtte til forældre hvis barn eller ung er anbragt  Foreløbige erfaringer fra udvikling af en støtteindsats til forældre </vt:lpstr>
      <vt:lpstr>Mål og ramme</vt:lpstr>
      <vt:lpstr>Hvad ved vi?</vt:lpstr>
      <vt:lpstr>Indledende vidensafdækning</vt:lpstr>
      <vt:lpstr>Indsatsen</vt:lpstr>
      <vt:lpstr>Faser i indsatsen</vt:lpstr>
      <vt:lpstr>Kommunerne  i projektet</vt:lpstr>
      <vt:lpstr>Hvad er der bl.a. sket</vt:lpstr>
      <vt:lpstr>Foreløbige erfaringer…</vt:lpstr>
      <vt:lpstr>Hvor er det svært</vt:lpstr>
      <vt:lpstr>Forventede resultater</vt:lpstr>
      <vt:lpstr>Spørgsmål</vt:lpstr>
      <vt:lpstr>Tak for i dag    Læs mere her: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2017-01-03T10:35:02Z</dcterms:created>
  <dcterms:modified xsi:type="dcterms:W3CDTF">2021-10-31T04:19:13Z</dcterms:modified>
</cp:coreProperties>
</file>